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56aeee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56aee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56aeee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56aeee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56aeee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56aeee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56aeee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56aeee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cd400d03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cd400d0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cd400d03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cd400d03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cd400d03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cd400d0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cd400d03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cd400d03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cd400d0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cd400d0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d400d03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d400d0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cd400d0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cd400d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d400d03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cd400d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cd400d03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cd400d03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d400d03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d400d03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d400d0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cd400d0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cd400d03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cd400d03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cd400d03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cd400d03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cd400d03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cd400d03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d400d03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cd400d03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cd400d0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cd400d0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d400d0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d400d0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cd400d0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cd400d0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cd400d03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cd400d03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cd400d03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cd400d0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cd400d03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cd400d03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cd400d03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cd400d03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cd400d03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cd400d03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cd400d03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cd400d03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d400d03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d400d03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cd400d03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cd400d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d400d03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d400d03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cd400d03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cd400d03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cd400d0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cd400d0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cd400d03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cd400d03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d400d03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d400d03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cd400d03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cd400d03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1705049f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1705049f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1705049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1705049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1705049f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1705049f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1705049f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1705049f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1705049f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1705049f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1705049f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1705049f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1705049f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1705049f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cd400d0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cd400d0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1705049f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1705049f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d400d0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d400d0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d400d0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cd400d0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d400d03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d400d0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d400d0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d400d0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7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Fonts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863550"/>
            <a:ext cx="8520600" cy="4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1. Font Families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 change the font family ex,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font-family: Courier (any font family name)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2. Font Style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 change the font style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ex, font-style: italic (3 property - normal,italic,oblique)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3. Font Size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 change the size of font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ex, font-size: 30px (number of pixel value)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Color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 change the color of text or container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The colors can be specified in different ways 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Color name - red, green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RGB value - rgb(255,0,0), rgb(0,0,255)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Hexadecimal value - #FF0000, #0000FF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ex, color : red (value of color in any one format)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Backgrounds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It used to define the background effects for elements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Two types of background effects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Background Color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It add background color of an element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ex, background-color : red (value of color in any one format)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2"/>
            </a:pPr>
            <a:r>
              <a:rPr lang="en">
                <a:solidFill>
                  <a:srgbClr val="000000"/>
                </a:solidFill>
              </a:rPr>
              <a:t>Background Image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It add background image of an element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ex, background-image: url("**") (image location or image url)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Height and Width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- It is used to set the height and width of an element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- example,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	height: 200px (number of pixel value)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	width: 50px (number of pixel value)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Selector - Continue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Universal Selecto</a:t>
            </a:r>
            <a:r>
              <a:rPr lang="en">
                <a:solidFill>
                  <a:srgbClr val="000000"/>
                </a:solidFill>
              </a:rPr>
              <a:t>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universal selector is used as a wildcard character (*). It selects all the elements on the pages.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Group Selector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grouping selector is used to select all the elements with the same style definitions.Grouping selector is used to minimize the code.Commas are used to separate each selector in grouping.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Combinator Selector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Descendant Selector (space)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descendant selector matches all elements that are descendants of a specified element.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Child selector (&gt;)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child selector selects all elements that are the children of a specified element.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Combinator Selector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3"/>
            </a:pPr>
            <a:r>
              <a:rPr lang="en">
                <a:solidFill>
                  <a:srgbClr val="000000"/>
                </a:solidFill>
              </a:rPr>
              <a:t>Adjacent Sibling Selector (+)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adjacent sibling selector selects all elements that are the adjacent siblings of a specified element.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Sibling elements must have the same parent element, and "adjacent 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3"/>
            </a:pPr>
            <a:r>
              <a:rPr lang="en">
                <a:solidFill>
                  <a:srgbClr val="000000"/>
                </a:solidFill>
              </a:rPr>
              <a:t>General Sibling Selector (~)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general sibling selector selects all elements that are siblings of a specified element.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	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Pseudo-classes Selector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pseudo-class is used to define a special state of an element.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can be used to: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style an element when a user mouses over it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style visited and unvisited links differently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style an element when it gets focus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selector:pseudo-class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property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Pseudo-elements Selector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pseudo-element is used to style specified parts of an element.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can be used to: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Style the first letter, or line, of an element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Insert content before, or after, the content of an element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</a:t>
            </a:r>
            <a:r>
              <a:rPr lang="en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selector::pseudo-element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property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Selectors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466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To style HTML elements that have specific attributes or attribute values.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1690" l="0" r="6794" t="0"/>
          <a:stretch/>
        </p:blipFill>
        <p:spPr>
          <a:xfrm>
            <a:off x="4815725" y="976125"/>
            <a:ext cx="3659225" cy="35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CSS?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CSS stands for Cascading Style Sheets.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a style sheet language which is used to describe the look and formatting of a document written in markup language.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generally used with HTML to change the style of web pages and user interfaces.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specifies how the element is displayed.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Every element on the web page is a rectangular box and the CSS property defines the behavior of that rectangular box.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Types of display property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Display inline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Display inline-block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Display block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Display none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- Continue</a:t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21" y="1152475"/>
            <a:ext cx="5663555" cy="3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</a:t>
            </a:r>
            <a:r>
              <a:rPr lang="en"/>
              <a:t>Display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Display inline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inline element takes the required width only. It doesn't force the line break so the flow of text doesn't break in inline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Display inline-block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CSS display inline-block element is very similar to inline element but the difference is that you are able to set the width and height.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Display block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CSS display block element takes as much as horizontal space as they can. Means the block element takes the full available width. They make a line break before and after them.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Display none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"none" value totally removes the element from the page. It will not take any space.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Units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Absolute Lengths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absolute length units are fixed and a length expressed in any of these will appear as exactly that size.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Relative Lengths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Relative length units specify a length relative to another length property. 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0" l="0" r="0" t="3605"/>
          <a:stretch/>
        </p:blipFill>
        <p:spPr>
          <a:xfrm>
            <a:off x="4373650" y="1216350"/>
            <a:ext cx="43956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41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All HTML elements can be considered as boxes.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consists of margins, borders, padding, and the actual content.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0" l="2460" r="-2460" t="0"/>
          <a:stretch/>
        </p:blipFill>
        <p:spPr>
          <a:xfrm>
            <a:off x="4508952" y="870625"/>
            <a:ext cx="4100700" cy="369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818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used to define the space around elements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completely transparent and doesn't have any background color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0" l="0" r="25121" t="0"/>
          <a:stretch/>
        </p:blipFill>
        <p:spPr>
          <a:xfrm>
            <a:off x="980925" y="2029975"/>
            <a:ext cx="6847348" cy="24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084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used to define the space between the element content and the element border.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different from CSS margin in the way that CSS margin defines the space around elements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24522" t="0"/>
          <a:stretch/>
        </p:blipFill>
        <p:spPr>
          <a:xfrm>
            <a:off x="1121113" y="2454825"/>
            <a:ext cx="6901776" cy="2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a shorthand property used to set the border on an element.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border properties are use to specify the style, color and size of the border of an element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Border Style - The Border style property is used to specify the border type which you want to display on the web page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Border Color - There are three methods to set the color of the border. (Name, RGB, Hex)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Border Width - The border-width property is used to set the border's width.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Style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152475"/>
            <a:ext cx="37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62" y="1103438"/>
            <a:ext cx="4800463" cy="3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43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CSS position property is used to set position for an element.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It is also used to place an element behind another and also useful for scripted animation effect.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939200"/>
            <a:ext cx="3629700" cy="36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CSS works?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662" y="1152475"/>
            <a:ext cx="5082677" cy="35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Position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8088"/>
            <a:ext cx="8520599" cy="250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</a:t>
            </a:r>
            <a:r>
              <a:rPr lang="en"/>
              <a:t>Static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is a by default position for HTML elements.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always positions an element according to the normal flow of the page.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is not affected by the top, bottom, left and right properties.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Position Relative</a:t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relative positioning property is used to set the element relative to its normal position.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Setting the top, right, bottom, and left properties of a relatively-positioned element will cause it to be adjusted away from its normal position.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Position Absolute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absolute positioning is used to position an element relative to the first parent element that has a position other than static.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If no such element is found, the containing block is HTML.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Position Fixed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fixed positioning property helps to put the text fixed on the browser.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This fixed test is positioned relative to the browser window, and doesn't move even you scroll the window.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Sticky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An element with position: sticky; is positioned based on the user's scroll position.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It is positioned relative until a given offset position is met in the viewport - then it "sticks" in place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152475"/>
            <a:ext cx="826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specifies how to handle the content when it overflows its block level container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overflow property specifies whether to clip the content or to add scrollbars when the content of an element is too big to fit in the specified area.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2231" l="0" r="17136" t="16639"/>
          <a:stretch/>
        </p:blipFill>
        <p:spPr>
          <a:xfrm>
            <a:off x="783462" y="2571750"/>
            <a:ext cx="7577076" cy="23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 - Continue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0" l="1019" r="0" t="11174"/>
          <a:stretch/>
        </p:blipFill>
        <p:spPr>
          <a:xfrm>
            <a:off x="2035950" y="1096499"/>
            <a:ext cx="5072100" cy="36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311700" y="1152475"/>
            <a:ext cx="39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CSS float property is a positioning property.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used to push an element to the left or right, allowing other element to wrap around it.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generally used with images and layouts.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00" y="1400212"/>
            <a:ext cx="4594725" cy="23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Float works?</a:t>
            </a:r>
            <a:endParaRPr/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Elements are floated only horizontally. So it is possible only to float elements left or right, not up or down.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floated element may be moved as far to the left or the right as possible. Simply, it means that a floated element can display at extreme left or extreme right.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elements after the floating element will flow around it.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elements before the floating element will not be affected.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 image floated to the right, the texts flow around it, to the left and if the image floated to the left, the text flows around it, to the right.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CSS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50" y="1152475"/>
            <a:ext cx="7201875" cy="33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 - Continue</a:t>
            </a:r>
            <a:endParaRPr/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25226" cy="30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Web Design</a:t>
            </a:r>
            <a:endParaRPr/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Responsive web design makes your web page look good on all devices.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Web pages can be viewed using many different devices: desktops, tablets, and phones. Your web page should look good, and be easy to use, regardless of the device.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Responsive Web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14224" l="9465" r="10521" t="13567"/>
          <a:stretch/>
        </p:blipFill>
        <p:spPr>
          <a:xfrm>
            <a:off x="1139250" y="1152475"/>
            <a:ext cx="6865500" cy="37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CSS rule set contains a selector and a declaration block.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63" y="1680772"/>
            <a:ext cx="5841274" cy="27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Selectors are the part of CSS rule set.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are used to select the content you want to style.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selectors are used to "find" (or select) the HTML elements you want to style.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selectors select HTML elements according to its id, class, type, attribute etc.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 Categories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Simple selectors - select elements based on name, id, class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Combinator selectors - select elements based on a specific relationship between them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Pseudo-class selectors - select elements based on a certain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Pseudo-elements selectors - select and style a part of an element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Attribute selectors - select elements based on an attribute or attribute value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Selector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Element Selector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element selector selects the HTML element by name.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ID Selector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id selector selects the id attribute of an HTML element to select a specific element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Class Selector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To select elements with a specific class, write a period (.) character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Selector Works?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5508"/>
          <a:stretch/>
        </p:blipFill>
        <p:spPr>
          <a:xfrm>
            <a:off x="1001325" y="1017725"/>
            <a:ext cx="7141349" cy="37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